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9" r:id="rId4"/>
    <p:sldId id="258" r:id="rId5"/>
    <p:sldId id="261" r:id="rId6"/>
    <p:sldId id="268" r:id="rId7"/>
    <p:sldId id="267" r:id="rId8"/>
    <p:sldId id="259" r:id="rId9"/>
    <p:sldId id="270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62" autoAdjust="0"/>
    <p:restoredTop sz="89590" autoAdjust="0"/>
  </p:normalViewPr>
  <p:slideViewPr>
    <p:cSldViewPr snapToGrid="0" snapToObjects="1">
      <p:cViewPr varScale="1">
        <p:scale>
          <a:sx n="97" d="100"/>
          <a:sy n="97" d="100"/>
        </p:scale>
        <p:origin x="-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BB21E-A46F-0D47-8754-AFA58F4332E5}" type="datetimeFigureOut">
              <a:rPr lang="en-US" smtClean="0"/>
              <a:pPr/>
              <a:t>6/6/10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913-6F93-6747-92C6-524B724C4F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BB21E-A46F-0D47-8754-AFA58F4332E5}" type="datetimeFigureOut">
              <a:rPr lang="en-US" smtClean="0"/>
              <a:pPr/>
              <a:t>6/6/10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913-6F93-6747-92C6-524B724C4F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BB21E-A46F-0D47-8754-AFA58F4332E5}" type="datetimeFigureOut">
              <a:rPr lang="en-US" smtClean="0"/>
              <a:pPr/>
              <a:t>6/6/10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913-6F93-6747-92C6-524B724C4F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BB21E-A46F-0D47-8754-AFA58F4332E5}" type="datetimeFigureOut">
              <a:rPr lang="en-US" smtClean="0"/>
              <a:pPr/>
              <a:t>6/6/10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913-6F93-6747-92C6-524B724C4F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BB21E-A46F-0D47-8754-AFA58F4332E5}" type="datetimeFigureOut">
              <a:rPr lang="en-US" smtClean="0"/>
              <a:pPr/>
              <a:t>6/6/10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913-6F93-6747-92C6-524B724C4F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BB21E-A46F-0D47-8754-AFA58F4332E5}" type="datetimeFigureOut">
              <a:rPr lang="en-US" smtClean="0"/>
              <a:pPr/>
              <a:t>6/6/10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913-6F93-6747-92C6-524B724C4F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BB21E-A46F-0D47-8754-AFA58F4332E5}" type="datetimeFigureOut">
              <a:rPr lang="en-US" smtClean="0"/>
              <a:pPr/>
              <a:t>6/6/10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913-6F93-6747-92C6-524B724C4F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BB21E-A46F-0D47-8754-AFA58F4332E5}" type="datetimeFigureOut">
              <a:rPr lang="en-US" smtClean="0"/>
              <a:pPr/>
              <a:t>6/6/10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913-6F93-6747-92C6-524B724C4F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BB21E-A46F-0D47-8754-AFA58F4332E5}" type="datetimeFigureOut">
              <a:rPr lang="en-US" smtClean="0"/>
              <a:pPr/>
              <a:t>6/6/10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913-6F93-6747-92C6-524B724C4F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BB21E-A46F-0D47-8754-AFA58F4332E5}" type="datetimeFigureOut">
              <a:rPr lang="en-US" smtClean="0"/>
              <a:pPr/>
              <a:t>6/6/10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913-6F93-6747-92C6-524B724C4F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BB21E-A46F-0D47-8754-AFA58F4332E5}" type="datetimeFigureOut">
              <a:rPr lang="en-US" smtClean="0"/>
              <a:pPr/>
              <a:t>6/6/10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913-6F93-6747-92C6-524B724C4F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BB21E-A46F-0D47-8754-AFA58F4332E5}" type="datetimeFigureOut">
              <a:rPr lang="en-US" smtClean="0"/>
              <a:pPr/>
              <a:t>6/6/10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46913-6F93-6747-92C6-524B724C4F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urdigitalculture.net/471/1549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Graphic Art and Design</a:t>
            </a:r>
            <a:br>
              <a:rPr lang="en-US" dirty="0" smtClean="0"/>
            </a:b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OpenSimulator</a:t>
            </a:r>
            <a:r>
              <a:rPr lang="en-US" dirty="0" smtClean="0"/>
              <a:t> Project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OpenSimulator</a:t>
            </a:r>
            <a:r>
              <a:rPr lang="en-US" dirty="0" smtClean="0"/>
              <a:t> – open source version of Second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Viewing the art gallery using avatars in </a:t>
            </a:r>
            <a:r>
              <a:rPr lang="en-US" dirty="0" err="1" smtClean="0"/>
              <a:t>OpenSim</a:t>
            </a:r>
            <a:r>
              <a:rPr lang="en-US" dirty="0" smtClean="0"/>
              <a:t> program</a:t>
            </a:r>
            <a:endParaRPr lang="en-US" dirty="0"/>
          </a:p>
        </p:txBody>
      </p:sp>
      <p:pic>
        <p:nvPicPr>
          <p:cNvPr id="4" name="Picture 3" descr="one of the buildings under construction_0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900364"/>
            <a:ext cx="5144152" cy="36491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one of the buildings under construction3_00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477" r="-1447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napshot_004.png"/>
          <p:cNvPicPr>
            <a:picLocks noGrp="1" noChangeAspect="1"/>
          </p:cNvPicPr>
          <p:nvPr>
            <p:ph idx="1"/>
          </p:nvPr>
        </p:nvPicPr>
        <p:blipFill>
          <a:blip r:embed="rId2"/>
          <a:srcRect t="-210" b="-21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napshot_013.png"/>
          <p:cNvPicPr>
            <a:picLocks noGrp="1" noChangeAspect="1"/>
          </p:cNvPicPr>
          <p:nvPr>
            <p:ph idx="1"/>
          </p:nvPr>
        </p:nvPicPr>
        <p:blipFill>
          <a:blip r:embed="rId2"/>
          <a:srcRect t="-210" b="-21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Creating An Art Exhibit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Theme/Floor plan</a:t>
            </a:r>
          </a:p>
          <a:p>
            <a:r>
              <a:rPr lang="en-US" dirty="0" smtClean="0"/>
              <a:t>Written description/instructions for Moncton partners</a:t>
            </a:r>
          </a:p>
          <a:p>
            <a:r>
              <a:rPr lang="en-US" dirty="0" err="1" smtClean="0"/>
              <a:t>OurDigitalCulture</a:t>
            </a:r>
            <a:r>
              <a:rPr lang="en-US" dirty="0" smtClean="0"/>
              <a:t> (viewing their work based on floor plan, commenting) </a:t>
            </a:r>
            <a:r>
              <a:rPr lang="en-US" dirty="0" smtClean="0">
                <a:hlinkClick r:id="rId2"/>
              </a:rPr>
              <a:t>http://www.ourdigitalculture.net/471/15495</a:t>
            </a:r>
            <a:endParaRPr lang="en-US" dirty="0" smtClean="0"/>
          </a:p>
          <a:p>
            <a:r>
              <a:rPr lang="en-US" dirty="0" smtClean="0"/>
              <a:t>Video conference to discuss potential changes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Aspect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Chloe and Christine – floor plan, description, discussing description with Moncton class online and in a video conference viewing screen shot, commenting, etc.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Theme/Floor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Realistic/unrealistic (Example: Forest, underwater, etc.)</a:t>
            </a:r>
          </a:p>
          <a:p>
            <a:r>
              <a:rPr lang="en-US" dirty="0" smtClean="0"/>
              <a:t>Designed floor plans</a:t>
            </a:r>
          </a:p>
          <a:p>
            <a:r>
              <a:rPr lang="en-US" dirty="0" smtClean="0"/>
              <a:t>Taking space and viewers into consideration - number of floors, lighting, where the artwork will be positioned, proportions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example</a:t>
            </a:r>
            <a:endParaRPr lang="en-US" dirty="0"/>
          </a:p>
        </p:txBody>
      </p:sp>
      <p:pic>
        <p:nvPicPr>
          <p:cNvPr id="4" name="Content Placeholder 3" descr="Floorplan 1st level copy copy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5644" r="-1564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Google </a:t>
            </a:r>
            <a:r>
              <a:rPr lang="en-US" dirty="0" err="1" smtClean="0"/>
              <a:t>SketchUp</a:t>
            </a:r>
            <a:r>
              <a:rPr lang="en-US" dirty="0" smtClean="0"/>
              <a:t> – 3D modeling program</a:t>
            </a:r>
            <a:endParaRPr lang="en-US" dirty="0"/>
          </a:p>
        </p:txBody>
      </p:sp>
      <p:pic>
        <p:nvPicPr>
          <p:cNvPr id="4" name="Content Placeholder 3" descr="a big olllll piiiinch.JPG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3236" r="-323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ront.JPG.jpeg"/>
          <p:cNvPicPr>
            <a:picLocks noGrp="1" noChangeAspect="1"/>
          </p:cNvPicPr>
          <p:nvPr>
            <p:ph idx="1"/>
          </p:nvPr>
        </p:nvPicPr>
        <p:blipFill>
          <a:blip r:embed="rId2"/>
          <a:srcRect t="-16382" b="-1638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Written description/instruction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up describing the interior of art gallery (wall, floor, and ceiling textures and </a:t>
            </a:r>
            <a:r>
              <a:rPr lang="en-US" dirty="0" err="1" smtClean="0"/>
              <a:t>colours</a:t>
            </a:r>
            <a:r>
              <a:rPr lang="en-US" dirty="0" smtClean="0"/>
              <a:t>)</a:t>
            </a:r>
          </a:p>
          <a:p>
            <a:r>
              <a:rPr lang="en-US" dirty="0" smtClean="0"/>
              <a:t>Measurements indicated</a:t>
            </a:r>
          </a:p>
          <a:p>
            <a:r>
              <a:rPr lang="en-US" dirty="0" smtClean="0"/>
              <a:t>Windows, doors, lights, seating,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Katelynn</a:t>
            </a:r>
            <a:r>
              <a:rPr lang="en-US" dirty="0" smtClean="0"/>
              <a:t> and Sean – creating avatars to view the structures in </a:t>
            </a:r>
            <a:r>
              <a:rPr lang="en-US" dirty="0" err="1" smtClean="0"/>
              <a:t>OpenSim</a:t>
            </a:r>
            <a:r>
              <a:rPr lang="en-US" dirty="0" smtClean="0"/>
              <a:t>, how things in </a:t>
            </a:r>
            <a:r>
              <a:rPr lang="en-US" dirty="0" err="1" smtClean="0"/>
              <a:t>Sketchup</a:t>
            </a:r>
            <a:r>
              <a:rPr lang="en-US" dirty="0" smtClean="0"/>
              <a:t> got placed into </a:t>
            </a:r>
            <a:r>
              <a:rPr lang="en-US" dirty="0" err="1" smtClean="0"/>
              <a:t>OpenSim</a:t>
            </a:r>
            <a:r>
              <a:rPr lang="en-US" dirty="0" smtClean="0"/>
              <a:t>, communicating with other users in </a:t>
            </a:r>
            <a:r>
              <a:rPr lang="en-US" dirty="0" err="1" smtClean="0"/>
              <a:t>OpenSim</a:t>
            </a:r>
            <a:r>
              <a:rPr lang="en-US" dirty="0" smtClean="0"/>
              <a:t>, technical issues… </a:t>
            </a:r>
            <a:r>
              <a:rPr lang="en-US" dirty="0" err="1" smtClean="0">
                <a:sym typeface="Wingdings"/>
              </a:rPr>
              <a:t>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114</TotalTime>
  <Words>220</Words>
  <Application>Microsoft Macintosh PowerPoint</Application>
  <PresentationFormat>On-screen Show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Graphic Art and Design 2010</vt:lpstr>
      <vt:lpstr>Creating An Art Exhibit Area</vt:lpstr>
      <vt:lpstr>Design Aspect</vt:lpstr>
      <vt:lpstr>Theme/Floor plan</vt:lpstr>
      <vt:lpstr>Plan example</vt:lpstr>
      <vt:lpstr>Google SketchUp – 3D modeling program</vt:lpstr>
      <vt:lpstr>Slide 7</vt:lpstr>
      <vt:lpstr>Written description/instruction</vt:lpstr>
      <vt:lpstr>Creation </vt:lpstr>
      <vt:lpstr>OpenSimulator – open source version of Second Life</vt:lpstr>
      <vt:lpstr>Slide 11</vt:lpstr>
      <vt:lpstr>Slide 12</vt:lpstr>
      <vt:lpstr>Slide 13</vt:lpstr>
    </vt:vector>
  </TitlesOfParts>
  <Company>Dept.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 Art and Design 2010</dc:title>
  <dc:creator>Buchanan</dc:creator>
  <cp:lastModifiedBy>Sandra </cp:lastModifiedBy>
  <cp:revision>13</cp:revision>
  <dcterms:created xsi:type="dcterms:W3CDTF">2010-06-06T16:02:54Z</dcterms:created>
  <dcterms:modified xsi:type="dcterms:W3CDTF">2010-06-06T16:05:30Z</dcterms:modified>
</cp:coreProperties>
</file>